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5001DBF-5823-4C1C-8241-256850812C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EC1ABE8-EE40-42E9-9C78-35610365AD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/>
          <a:lstStyle/>
          <a:p>
            <a:r>
              <a:rPr lang="zh-CN" altLang="zh-CN" sz="4000" dirty="0"/>
              <a:t>第</a:t>
            </a:r>
            <a:r>
              <a:rPr lang="en-US" altLang="zh-CN" sz="4000" dirty="0"/>
              <a:t>11</a:t>
            </a:r>
            <a:r>
              <a:rPr lang="zh-CN" altLang="zh-CN" sz="4000" dirty="0"/>
              <a:t>章 </a:t>
            </a:r>
            <a:r>
              <a:rPr lang="en-US" altLang="zh-CN" sz="4000" dirty="0" smtClean="0"/>
              <a:t>DHCP</a:t>
            </a:r>
            <a:r>
              <a:rPr lang="zh-CN" altLang="en-US" sz="4000" dirty="0" smtClean="0"/>
              <a:t>服务器</a:t>
            </a:r>
            <a:r>
              <a:rPr lang="zh-CN" altLang="en-US" sz="4000" dirty="0"/>
              <a:t>配置与管理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 smtClean="0"/>
              <a:t>本章要点：</a:t>
            </a:r>
            <a:endParaRPr lang="zh-CN" altLang="en-US" dirty="0" smtClean="0"/>
          </a:p>
          <a:p>
            <a:pPr algn="l"/>
            <a:r>
              <a:rPr lang="zh-CN" altLang="en-US" dirty="0" smtClean="0"/>
              <a:t>	了解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协议的基本概念；</a:t>
            </a:r>
            <a:endParaRPr lang="zh-CN" altLang="en-US" dirty="0" smtClean="0"/>
          </a:p>
          <a:p>
            <a:pPr algn="l"/>
            <a:r>
              <a:rPr lang="zh-CN" altLang="en-US" dirty="0" smtClean="0"/>
              <a:t>	熟悉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的配置文件；</a:t>
            </a:r>
            <a:endParaRPr lang="zh-CN" altLang="en-US" dirty="0" smtClean="0"/>
          </a:p>
          <a:p>
            <a:pPr algn="l"/>
            <a:r>
              <a:rPr lang="zh-CN" altLang="en-US" dirty="0" smtClean="0"/>
              <a:t>	掌握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服务器的配置过程。</a:t>
            </a:r>
            <a:endParaRPr lang="zh-CN" altLang="en-US" dirty="0" smtClean="0"/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11.3</a:t>
            </a:r>
            <a:r>
              <a:rPr lang="zh-CN" altLang="zh-CN" b="1" dirty="0"/>
              <a:t>分配多网段的</a:t>
            </a:r>
            <a:r>
              <a:rPr lang="en-US" altLang="zh-CN" b="1" dirty="0"/>
              <a:t>IP</a:t>
            </a:r>
            <a:r>
              <a:rPr lang="zh-CN" altLang="zh-CN" b="1" dirty="0" smtClean="0"/>
              <a:t>地址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中继代理：设置一台</a:t>
            </a:r>
            <a:r>
              <a:rPr lang="en-US" altLang="zh-CN" dirty="0"/>
              <a:t>PC</a:t>
            </a:r>
            <a:r>
              <a:rPr lang="zh-CN" altLang="zh-CN" dirty="0"/>
              <a:t>机使其成为中继代理器，转发不同网段的的</a:t>
            </a:r>
            <a:r>
              <a:rPr lang="en-US" altLang="zh-CN" dirty="0"/>
              <a:t>DHCP</a:t>
            </a:r>
            <a:r>
              <a:rPr lang="zh-CN" altLang="zh-CN" dirty="0"/>
              <a:t>数据流量，有几个网段就增添几块网卡，来转发数据。</a:t>
            </a:r>
            <a:endParaRPr lang="zh-CN" altLang="zh-CN" dirty="0"/>
          </a:p>
          <a:p>
            <a:pPr lvl="0"/>
            <a:r>
              <a:rPr lang="zh-CN" altLang="zh-CN"/>
              <a:t>超级作用域：将多个作用域组成单个实体，实现统一管理和操作。只需一块网卡就可以实现（若是多作用域就需多块网卡）。</a:t>
            </a:r>
            <a:endParaRPr lang="zh-CN" altLang="zh-CN"/>
          </a:p>
          <a:p>
            <a:pPr lvl="0"/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11.1 DHCP</a:t>
            </a:r>
            <a:r>
              <a:rPr lang="zh-CN" altLang="zh-CN" b="1" dirty="0" smtClean="0"/>
              <a:t>协议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US" altLang="zh-CN" b="1" dirty="0"/>
              <a:t>11.1.1 DHCP</a:t>
            </a:r>
            <a:r>
              <a:rPr lang="zh-CN" altLang="zh-CN" b="1" dirty="0"/>
              <a:t>服务简介</a:t>
            </a:r>
            <a:endParaRPr lang="zh-CN" altLang="zh-CN" dirty="0"/>
          </a:p>
          <a:p>
            <a:r>
              <a:rPr lang="en-US" altLang="zh-CN" dirty="0" smtClean="0"/>
              <a:t>DHCP</a:t>
            </a:r>
            <a:r>
              <a:rPr lang="zh-CN" altLang="en-US" dirty="0" smtClean="0"/>
              <a:t>分为两部分：一个是服务器端，一个是客户端。服务器端负责集中管理可动态分配的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地址集，并负责处理客户端的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请求，给客户端分配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地址。而客户端负责向服务器端发出请求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地址的数据包，并获取服务器分配的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地址，为客户端设置分配的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en-US" altLang="zh-CN" b="1" dirty="0"/>
              <a:t>11.1.2 DHCP</a:t>
            </a:r>
            <a:r>
              <a:rPr lang="zh-CN" altLang="zh-CN" b="1" dirty="0"/>
              <a:t>服务的工作原理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寻找</a:t>
            </a:r>
            <a:r>
              <a:rPr lang="en-US" altLang="zh-CN" dirty="0"/>
              <a:t>Server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zh-CN" dirty="0"/>
              <a:t>提供</a:t>
            </a:r>
            <a:r>
              <a:rPr lang="en-US" altLang="zh-CN" dirty="0"/>
              <a:t>IP</a:t>
            </a:r>
            <a:r>
              <a:rPr lang="zh-CN" altLang="zh-CN" dirty="0"/>
              <a:t>租用地址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3.</a:t>
            </a:r>
            <a:r>
              <a:rPr lang="zh-CN" altLang="zh-CN" dirty="0"/>
              <a:t>接受</a:t>
            </a:r>
            <a:r>
              <a:rPr lang="en-US" altLang="zh-CN" dirty="0"/>
              <a:t>IP</a:t>
            </a:r>
            <a:r>
              <a:rPr lang="zh-CN" altLang="zh-CN" dirty="0"/>
              <a:t>租约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4.</a:t>
            </a:r>
            <a:r>
              <a:rPr lang="zh-CN" altLang="zh-CN" dirty="0"/>
              <a:t>确认阶段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5.</a:t>
            </a:r>
            <a:r>
              <a:rPr lang="zh-CN" altLang="zh-CN" dirty="0"/>
              <a:t>重新登录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6.</a:t>
            </a:r>
            <a:r>
              <a:rPr lang="zh-CN" altLang="zh-CN" dirty="0"/>
              <a:t>更新租约。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11.2 DHCP</a:t>
            </a:r>
            <a:r>
              <a:rPr lang="zh-CN" altLang="zh-CN" b="1" dirty="0"/>
              <a:t>服务器的安装与</a:t>
            </a:r>
            <a:r>
              <a:rPr lang="zh-CN" altLang="zh-CN" b="1" dirty="0" smtClean="0"/>
              <a:t>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/>
              <a:t>11.2.1 DHCP</a:t>
            </a:r>
            <a:r>
              <a:rPr lang="zh-CN" altLang="zh-CN" b="1" dirty="0"/>
              <a:t>服务器的安装</a:t>
            </a:r>
            <a:endParaRPr lang="zh-CN" altLang="zh-CN" dirty="0"/>
          </a:p>
          <a:p>
            <a:r>
              <a:rPr lang="en-US" altLang="zh-CN" dirty="0" smtClean="0"/>
              <a:t>#</a:t>
            </a:r>
            <a:r>
              <a:rPr lang="en-US" altLang="zh-CN" dirty="0"/>
              <a:t>rpm 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dhcp-server-4.3.6-34.el8.x86_64.rpm</a:t>
            </a:r>
            <a:endParaRPr lang="en-US" altLang="zh-CN" dirty="0" smtClean="0"/>
          </a:p>
          <a:p>
            <a:r>
              <a:rPr lang="en-US" altLang="zh-CN" dirty="0" smtClean="0"/>
              <a:t>11.2.2 </a:t>
            </a:r>
            <a:r>
              <a:rPr lang="zh-CN" altLang="zh-CN" dirty="0"/>
              <a:t>启动、停止</a:t>
            </a:r>
            <a:r>
              <a:rPr lang="en-US" altLang="zh-CN" dirty="0"/>
              <a:t>DHCP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DHCP</a:t>
            </a:r>
            <a:r>
              <a:rPr lang="zh-CN" altLang="en-US" dirty="0"/>
              <a:t>服务使用</a:t>
            </a:r>
            <a:r>
              <a:rPr lang="en-US" altLang="zh-CN" dirty="0" err="1"/>
              <a:t>dhcpd</a:t>
            </a:r>
            <a:r>
              <a:rPr lang="zh-CN" altLang="en-US" dirty="0"/>
              <a:t>进程，其启动、停止或重启可以使用如下命令：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）启动</a:t>
            </a:r>
            <a:r>
              <a:rPr lang="en-US" altLang="zh-CN" dirty="0"/>
              <a:t>DHCP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dhcpd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）停止</a:t>
            </a:r>
            <a:r>
              <a:rPr lang="en-US" altLang="zh-CN" dirty="0"/>
              <a:t>DHCP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dhcpd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）重新启动</a:t>
            </a:r>
            <a:r>
              <a:rPr lang="en-US" altLang="zh-CN" dirty="0"/>
              <a:t>DHCP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dhcpd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）查看</a:t>
            </a:r>
            <a:r>
              <a:rPr lang="en-US" altLang="zh-CN" dirty="0"/>
              <a:t>DHCP</a:t>
            </a:r>
            <a:r>
              <a:rPr lang="zh-CN" altLang="en-US" dirty="0"/>
              <a:t>服务运行状态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dhcpd</a:t>
            </a:r>
            <a:endParaRPr lang="en-US" alt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886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11.2.3 DHCP</a:t>
            </a:r>
            <a:r>
              <a:rPr lang="zh-CN" altLang="zh-CN" dirty="0"/>
              <a:t>服务配置</a:t>
            </a:r>
            <a:endParaRPr lang="zh-CN" altLang="zh-CN" dirty="0"/>
          </a:p>
          <a:p>
            <a:r>
              <a:rPr lang="en-US" altLang="zh-CN" dirty="0"/>
              <a:t>/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dhcp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dhcpd.conf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option domain-name "example.org";                 //</a:t>
            </a:r>
            <a:r>
              <a:rPr lang="zh-CN" altLang="en-US" dirty="0" smtClean="0"/>
              <a:t>为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客户设置</a:t>
            </a:r>
            <a:r>
              <a:rPr lang="en-US" altLang="zh-CN" dirty="0" smtClean="0"/>
              <a:t>DNS</a:t>
            </a:r>
            <a:r>
              <a:rPr lang="zh-CN" altLang="en-US" dirty="0" smtClean="0"/>
              <a:t>域</a:t>
            </a:r>
            <a:endParaRPr lang="zh-CN" altLang="en-US" dirty="0" smtClean="0"/>
          </a:p>
          <a:p>
            <a:r>
              <a:rPr lang="en-US" altLang="zh-CN" dirty="0" smtClean="0"/>
              <a:t>option domain-name-servers ns1.example.org, ns2.example.org;  //</a:t>
            </a:r>
            <a:r>
              <a:rPr lang="zh-CN" altLang="en-US" dirty="0" smtClean="0"/>
              <a:t>为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客户设置</a:t>
            </a:r>
            <a:r>
              <a:rPr lang="en-US" altLang="zh-CN" dirty="0" smtClean="0"/>
              <a:t>DNS</a:t>
            </a:r>
            <a:r>
              <a:rPr lang="zh-CN" altLang="en-US" dirty="0" smtClean="0"/>
              <a:t>服务器地址</a:t>
            </a:r>
            <a:endParaRPr lang="zh-CN" altLang="en-US" dirty="0" smtClean="0"/>
          </a:p>
          <a:p>
            <a:r>
              <a:rPr lang="en-US" altLang="zh-CN" dirty="0" smtClean="0"/>
              <a:t>default-lease-time 600</a:t>
            </a:r>
            <a:r>
              <a:rPr lang="zh-CN" altLang="en-US" dirty="0" smtClean="0"/>
              <a:t>；                            </a:t>
            </a:r>
            <a:r>
              <a:rPr lang="en-US" altLang="zh-CN" dirty="0" smtClean="0"/>
              <a:t>//</a:t>
            </a:r>
            <a:r>
              <a:rPr lang="zh-CN" altLang="en-US" dirty="0" smtClean="0"/>
              <a:t>为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客户设置默认地址租期，单位为秒</a:t>
            </a:r>
            <a:endParaRPr lang="zh-CN" altLang="en-US" dirty="0" smtClean="0"/>
          </a:p>
          <a:p>
            <a:r>
              <a:rPr lang="en-US" altLang="zh-CN" dirty="0" smtClean="0"/>
              <a:t>max-lease-time 7200;                             //</a:t>
            </a:r>
            <a:r>
              <a:rPr lang="zh-CN" altLang="en-US" dirty="0" smtClean="0"/>
              <a:t>为</a:t>
            </a:r>
            <a:r>
              <a:rPr lang="en-US" altLang="zh-CN" dirty="0" smtClean="0"/>
              <a:t>DHCP</a:t>
            </a:r>
            <a:r>
              <a:rPr lang="zh-CN" altLang="en-US" dirty="0" smtClean="0"/>
              <a:t>客户设置最长地址租期</a:t>
            </a:r>
            <a:endParaRPr lang="zh-CN" altLang="en-US" dirty="0" smtClean="0"/>
          </a:p>
          <a:p>
            <a:r>
              <a:rPr lang="en-US" altLang="zh-CN" dirty="0" err="1" smtClean="0"/>
              <a:t>ddns</a:t>
            </a:r>
            <a:r>
              <a:rPr lang="en-US" altLang="zh-CN" dirty="0" smtClean="0"/>
              <a:t>-update-style none;                           //</a:t>
            </a:r>
            <a:r>
              <a:rPr lang="zh-CN" altLang="en-US" dirty="0" smtClean="0"/>
              <a:t>定义所支持的</a:t>
            </a:r>
            <a:r>
              <a:rPr lang="en-US" altLang="zh-CN" dirty="0" smtClean="0"/>
              <a:t>DNS</a:t>
            </a:r>
            <a:r>
              <a:rPr lang="zh-CN" altLang="en-US" dirty="0" smtClean="0"/>
              <a:t>动态更新类型</a:t>
            </a:r>
            <a:endParaRPr lang="zh-CN" altLang="en-US" dirty="0" smtClean="0"/>
          </a:p>
          <a:p>
            <a:r>
              <a:rPr lang="en-US" altLang="zh-CN" dirty="0" smtClean="0"/>
              <a:t>authoritative;                                    //</a:t>
            </a:r>
            <a:r>
              <a:rPr lang="zh-CN" altLang="en-US" dirty="0" smtClean="0"/>
              <a:t>设置为授权的服务器</a:t>
            </a:r>
            <a:endParaRPr lang="zh-CN" altLang="en-US" dirty="0" smtClean="0"/>
          </a:p>
          <a:p>
            <a:r>
              <a:rPr lang="en-US" altLang="zh-CN" dirty="0" smtClean="0"/>
              <a:t>log-facility local7;                                //DHCP</a:t>
            </a:r>
            <a:r>
              <a:rPr lang="zh-CN" altLang="en-US" dirty="0" smtClean="0"/>
              <a:t>日志信息</a:t>
            </a:r>
            <a:endParaRPr lang="zh-CN" altLang="en-US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subnet 10.254.239.0 </a:t>
            </a:r>
            <a:r>
              <a:rPr lang="en-US" altLang="zh-CN" dirty="0" err="1" smtClean="0"/>
              <a:t>netmask</a:t>
            </a:r>
            <a:r>
              <a:rPr lang="en-US" altLang="zh-CN" dirty="0" smtClean="0"/>
              <a:t> 255.255.255.224 {        //</a:t>
            </a:r>
            <a:r>
              <a:rPr lang="zh-CN" altLang="en-US" dirty="0" smtClean="0"/>
              <a:t>定义作用域网段</a:t>
            </a:r>
            <a:endParaRPr lang="zh-CN" altLang="en-US" dirty="0" smtClean="0"/>
          </a:p>
          <a:p>
            <a:r>
              <a:rPr lang="en-US" altLang="zh-CN" dirty="0" smtClean="0"/>
              <a:t>range 10.254.239.10 10.254.239.20;                //</a:t>
            </a:r>
            <a:r>
              <a:rPr lang="zh-CN" altLang="en-US" dirty="0" smtClean="0"/>
              <a:t>设置</a:t>
            </a:r>
            <a:r>
              <a:rPr lang="en-US" altLang="zh-CN" dirty="0" err="1" smtClean="0"/>
              <a:t>ip</a:t>
            </a:r>
            <a:r>
              <a:rPr lang="zh-CN" altLang="en-US" dirty="0" smtClean="0"/>
              <a:t>地址段范围</a:t>
            </a:r>
            <a:endParaRPr lang="zh-CN" altLang="en-US" dirty="0" smtClean="0"/>
          </a:p>
          <a:p>
            <a:r>
              <a:rPr lang="en-US" altLang="zh-CN" dirty="0" smtClean="0"/>
              <a:t>option routers rtr-239-0-1.example.org, rtr-239-0-2.example.org;        //</a:t>
            </a:r>
            <a:r>
              <a:rPr lang="zh-CN" altLang="en-US" dirty="0" smtClean="0"/>
              <a:t>设置网关地址</a:t>
            </a:r>
            <a:endParaRPr lang="zh-CN" altLang="en-US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en-US" altLang="zh-CN" dirty="0" err="1"/>
              <a:t>dhcpd.conf</a:t>
            </a:r>
            <a:r>
              <a:rPr lang="zh-CN" altLang="zh-CN" dirty="0"/>
              <a:t>配置文件中的声明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8438548" cy="222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 err="1" smtClean="0"/>
              <a:t>dhcpd.conf</a:t>
            </a:r>
            <a:r>
              <a:rPr lang="zh-CN" altLang="en-US" dirty="0" smtClean="0"/>
              <a:t>配置文件中的参数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28924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US" altLang="zh-CN" dirty="0" err="1" smtClean="0"/>
              <a:t>dhcpd.conf</a:t>
            </a:r>
            <a:r>
              <a:rPr lang="zh-CN" altLang="en-US" dirty="0" smtClean="0"/>
              <a:t>配置文件中的选项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12" y="1772816"/>
            <a:ext cx="844624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altLang="zh-CN" b="1" dirty="0"/>
              <a:t>11.2.4 </a:t>
            </a:r>
            <a:r>
              <a:rPr lang="zh-CN" altLang="zh-CN" b="1" dirty="0"/>
              <a:t>配置实例</a:t>
            </a:r>
            <a:endParaRPr lang="zh-CN" altLang="zh-CN" dirty="0"/>
          </a:p>
          <a:p>
            <a:r>
              <a:rPr lang="zh-CN" altLang="zh-CN" dirty="0"/>
              <a:t>例</a:t>
            </a:r>
            <a:r>
              <a:rPr lang="en-US" altLang="zh-CN" dirty="0"/>
              <a:t>1</a:t>
            </a:r>
            <a:r>
              <a:rPr lang="zh-CN" altLang="zh-CN" dirty="0"/>
              <a:t>：</a:t>
            </a:r>
            <a:r>
              <a:rPr lang="en-US" altLang="zh-CN" dirty="0"/>
              <a:t>DHCP</a:t>
            </a:r>
            <a:r>
              <a:rPr lang="zh-CN" altLang="zh-CN" dirty="0"/>
              <a:t>服务器给子网</a:t>
            </a:r>
            <a:r>
              <a:rPr lang="en-US" altLang="zh-CN" dirty="0"/>
              <a:t>192.168.1.0</a:t>
            </a:r>
            <a:r>
              <a:rPr lang="zh-CN" altLang="zh-CN" dirty="0"/>
              <a:t>提供</a:t>
            </a:r>
            <a:r>
              <a:rPr lang="en-US" altLang="zh-CN" dirty="0"/>
              <a:t>192.168.1.10</a:t>
            </a:r>
            <a:r>
              <a:rPr lang="zh-CN" altLang="zh-CN" dirty="0"/>
              <a:t>到</a:t>
            </a:r>
            <a:r>
              <a:rPr lang="en-US" altLang="zh-CN" dirty="0"/>
              <a:t>192.168.1.50</a:t>
            </a:r>
            <a:r>
              <a:rPr lang="zh-CN" altLang="zh-CN" dirty="0"/>
              <a:t>的</a:t>
            </a:r>
            <a:r>
              <a:rPr lang="en-US" altLang="zh-CN" dirty="0"/>
              <a:t>IP</a:t>
            </a:r>
            <a:r>
              <a:rPr lang="zh-CN" altLang="zh-CN" dirty="0"/>
              <a:t>地址。</a:t>
            </a:r>
            <a:endParaRPr lang="zh-CN" altLang="zh-CN" dirty="0"/>
          </a:p>
          <a:p>
            <a:r>
              <a:rPr lang="en-US" altLang="zh-CN" dirty="0"/>
              <a:t>subnet 192.168.1.0 </a:t>
            </a:r>
            <a:r>
              <a:rPr lang="en-US" altLang="zh-CN" dirty="0" err="1"/>
              <a:t>netmask</a:t>
            </a:r>
            <a:r>
              <a:rPr lang="en-US" altLang="zh-CN" dirty="0"/>
              <a:t> 255.255.255.0 {</a:t>
            </a:r>
            <a:endParaRPr lang="zh-CN" altLang="zh-CN" dirty="0"/>
          </a:p>
          <a:p>
            <a:r>
              <a:rPr lang="en-US" altLang="zh-CN" dirty="0"/>
              <a:t>range 192.168.1.10  192.168.1.50;                //IP</a:t>
            </a:r>
            <a:r>
              <a:rPr lang="zh-CN" altLang="zh-CN" dirty="0"/>
              <a:t>地址的范围</a:t>
            </a:r>
            <a:endParaRPr lang="zh-CN" altLang="zh-CN" dirty="0"/>
          </a:p>
          <a:p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1628</Words>
  <Application>WPS 演示</Application>
  <PresentationFormat>全屏显示(4:3)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第11章 DHCP服务器配置与管理</vt:lpstr>
      <vt:lpstr>11.1 DHCP协议</vt:lpstr>
      <vt:lpstr>PowerPoint 演示文稿</vt:lpstr>
      <vt:lpstr>11.2 DHCP服务器的安装与配置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11.3分配多网段的IP地址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第11章 配置DHCP服务器</dc:title>
  <dc:creator>zhang</dc:creator>
  <cp:lastModifiedBy>蓝天</cp:lastModifiedBy>
  <cp:revision>6</cp:revision>
  <dcterms:created xsi:type="dcterms:W3CDTF">2015-02-03T00:35:00Z</dcterms:created>
  <dcterms:modified xsi:type="dcterms:W3CDTF">2025-11-01T01:55:29Z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1E12820D20A74A5E96197F9777875982_12</vt:lpwstr>
  </property>
  <property fmtid="{D5CDD505-2E9C-101B-9397-08002B2CF9AE}" pid="3" name="KSOProductBuildVer">
    <vt:lpwstr>2052-12.1.0.23125</vt:lpwstr>
  </property>
</Properties>
</file>